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21383625" cy="30275213"/>
  <p:notesSz cx="7772400" cy="10058400"/>
  <p:defaultTextStyle>
    <a:defPPr>
      <a:defRPr lang="en-US"/>
    </a:defPPr>
    <a:lvl1pPr marL="0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1pPr>
    <a:lvl2pPr marL="323149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2pPr>
    <a:lvl3pPr marL="646298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3pPr>
    <a:lvl4pPr marL="969447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4pPr>
    <a:lvl5pPr marL="1292596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5pPr>
    <a:lvl6pPr marL="1615745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32314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5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4" d="100"/>
          <a:sy n="14" d="100"/>
        </p:scale>
        <p:origin x="2244" y="68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19245000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068955" y="17520569"/>
            <a:ext cx="19245000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0929834" y="17520569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068955" y="17520569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068955" y="7084246"/>
            <a:ext cx="19245000" cy="19981356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19245000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068955" y="1207736"/>
            <a:ext cx="19245000" cy="25857612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068955" y="17520569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0929834" y="17520569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739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0929834" y="7084246"/>
            <a:ext cx="939124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068955" y="17520569"/>
            <a:ext cx="19244491" cy="9530776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068955" y="1207736"/>
            <a:ext cx="19245000" cy="5055484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068955" y="7084246"/>
            <a:ext cx="19245000" cy="19981102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stomShape 2"/>
          <p:cNvSpPr/>
          <p:nvPr/>
        </p:nvSpPr>
        <p:spPr>
          <a:xfrm>
            <a:off x="0" y="501943"/>
            <a:ext cx="21382910" cy="4309801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ctr"/>
            <a:endParaRPr sz="898" dirty="0">
              <a:solidFill>
                <a:srgbClr val="425052"/>
              </a:solidFill>
            </a:endParaRPr>
          </a:p>
          <a:p>
            <a:pPr algn="ctr"/>
            <a:endParaRPr lang="de-DE" sz="898" dirty="0">
              <a:solidFill>
                <a:srgbClr val="425052"/>
              </a:solidFill>
            </a:endParaRPr>
          </a:p>
          <a:p>
            <a:pPr algn="ctr"/>
            <a:endParaRPr lang="de-DE" sz="565" dirty="0">
              <a:solidFill>
                <a:srgbClr val="425052"/>
              </a:solidFill>
            </a:endParaRPr>
          </a:p>
          <a:p>
            <a:pPr algn="ctr"/>
            <a:endParaRPr lang="de-DE" sz="898" dirty="0">
              <a:solidFill>
                <a:srgbClr val="425052"/>
              </a:solidFill>
            </a:endParaRPr>
          </a:p>
          <a:p>
            <a:pPr algn="ctr"/>
            <a:endParaRPr sz="898" dirty="0">
              <a:solidFill>
                <a:srgbClr val="425052"/>
              </a:solidFill>
            </a:endParaRPr>
          </a:p>
          <a:p>
            <a:pPr algn="ctr"/>
            <a:r>
              <a:rPr lang="en-US" sz="6780" b="1" dirty="0">
                <a:solidFill>
                  <a:srgbClr val="425052"/>
                </a:solidFill>
                <a:latin typeface="Arial"/>
                <a:ea typeface="Arial"/>
              </a:rPr>
              <a:t>Title</a:t>
            </a:r>
          </a:p>
          <a:p>
            <a:pPr algn="ctr"/>
            <a:r>
              <a:rPr lang="en-US" sz="5085" dirty="0">
                <a:solidFill>
                  <a:srgbClr val="425052"/>
                </a:solidFill>
                <a:latin typeface="Arial"/>
              </a:rPr>
              <a:t>Authors name, Name of university</a:t>
            </a:r>
          </a:p>
          <a:p>
            <a:pPr algn="ctr"/>
            <a:r>
              <a:rPr lang="en-US" sz="3390" dirty="0">
                <a:solidFill>
                  <a:srgbClr val="425052"/>
                </a:solidFill>
                <a:latin typeface="Arial"/>
              </a:rPr>
              <a:t>Name of department</a:t>
            </a:r>
            <a:br>
              <a:rPr lang="en-US" sz="6780" dirty="0">
                <a:solidFill>
                  <a:srgbClr val="425052"/>
                </a:solidFill>
                <a:latin typeface="Arial"/>
              </a:rPr>
            </a:br>
            <a:endParaRPr sz="898" dirty="0">
              <a:solidFill>
                <a:srgbClr val="425052"/>
              </a:solidFill>
            </a:endParaRPr>
          </a:p>
        </p:txBody>
      </p:sp>
      <p:sp>
        <p:nvSpPr>
          <p:cNvPr id="38" name="CustomShape 4"/>
          <p:cNvSpPr/>
          <p:nvPr/>
        </p:nvSpPr>
        <p:spPr>
          <a:xfrm>
            <a:off x="0" y="4832848"/>
            <a:ext cx="21402843" cy="27690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</p:sp>
      <p:sp>
        <p:nvSpPr>
          <p:cNvPr id="39" name="CustomShape 5"/>
          <p:cNvSpPr/>
          <p:nvPr/>
        </p:nvSpPr>
        <p:spPr>
          <a:xfrm>
            <a:off x="1060817" y="6240775"/>
            <a:ext cx="19632839" cy="2657419"/>
          </a:xfrm>
          <a:prstGeom prst="rect">
            <a:avLst/>
          </a:prstGeom>
        </p:spPr>
        <p:txBody>
          <a:bodyPr lIns="63568" tIns="31784" rIns="63568" bIns="31784"/>
          <a:lstStyle/>
          <a:p>
            <a:r>
              <a:rPr lang="en-US" sz="2543" dirty="0">
                <a:solidFill>
                  <a:srgbClr val="000000"/>
                </a:solidFill>
              </a:rPr>
              <a:t>Text</a:t>
            </a:r>
          </a:p>
          <a:p>
            <a:endParaRPr lang="en-US" sz="2543" dirty="0">
              <a:solidFill>
                <a:srgbClr val="000000"/>
              </a:solidFill>
            </a:endParaRPr>
          </a:p>
        </p:txBody>
      </p:sp>
      <p:sp>
        <p:nvSpPr>
          <p:cNvPr id="42" name="Line 8"/>
          <p:cNvSpPr/>
          <p:nvPr/>
        </p:nvSpPr>
        <p:spPr>
          <a:xfrm flipH="1">
            <a:off x="10726462" y="8959740"/>
            <a:ext cx="15974" cy="19646511"/>
          </a:xfrm>
          <a:prstGeom prst="line">
            <a:avLst/>
          </a:prstGeom>
          <a:ln w="76320">
            <a:solidFill>
              <a:schemeClr val="accent5">
                <a:lumMod val="75000"/>
              </a:schemeClr>
            </a:solidFill>
            <a:round/>
          </a:ln>
        </p:spPr>
      </p:sp>
      <p:sp>
        <p:nvSpPr>
          <p:cNvPr id="44" name="CustomShape 10"/>
          <p:cNvSpPr/>
          <p:nvPr/>
        </p:nvSpPr>
        <p:spPr>
          <a:xfrm>
            <a:off x="22286588" y="8959740"/>
            <a:ext cx="129678" cy="955804"/>
          </a:xfrm>
          <a:prstGeom prst="rect">
            <a:avLst/>
          </a:prstGeom>
        </p:spPr>
      </p:sp>
      <p:sp>
        <p:nvSpPr>
          <p:cNvPr id="45" name="CustomShape 11"/>
          <p:cNvSpPr/>
          <p:nvPr/>
        </p:nvSpPr>
        <p:spPr>
          <a:xfrm>
            <a:off x="109449" y="9644742"/>
            <a:ext cx="10684462" cy="838331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ctr"/>
            <a:r>
              <a:rPr lang="en-US" sz="5085" b="1" dirty="0">
                <a:solidFill>
                  <a:srgbClr val="425052"/>
                </a:solidFill>
                <a:latin typeface="Arial"/>
              </a:rPr>
              <a:t>Subtitle</a:t>
            </a:r>
            <a:endParaRPr sz="898" dirty="0">
              <a:solidFill>
                <a:srgbClr val="425052"/>
              </a:solidFill>
            </a:endParaRPr>
          </a:p>
        </p:txBody>
      </p:sp>
      <p:sp>
        <p:nvSpPr>
          <p:cNvPr id="49" name="CustomShape 15"/>
          <p:cNvSpPr/>
          <p:nvPr/>
        </p:nvSpPr>
        <p:spPr>
          <a:xfrm>
            <a:off x="10416048" y="28309135"/>
            <a:ext cx="422852" cy="72479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</p:sp>
      <p:sp>
        <p:nvSpPr>
          <p:cNvPr id="50" name="CustomShape 16"/>
          <p:cNvSpPr/>
          <p:nvPr/>
        </p:nvSpPr>
        <p:spPr>
          <a:xfrm>
            <a:off x="10460195" y="8802583"/>
            <a:ext cx="609233" cy="609233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</p:sp>
      <p:sp>
        <p:nvSpPr>
          <p:cNvPr id="51" name="CustomShape 17"/>
          <p:cNvSpPr/>
          <p:nvPr/>
        </p:nvSpPr>
        <p:spPr>
          <a:xfrm>
            <a:off x="0" y="8748696"/>
            <a:ext cx="21402843" cy="27690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</p:sp>
      <p:sp>
        <p:nvSpPr>
          <p:cNvPr id="59" name="CustomShape 24"/>
          <p:cNvSpPr/>
          <p:nvPr/>
        </p:nvSpPr>
        <p:spPr>
          <a:xfrm>
            <a:off x="0" y="23286754"/>
            <a:ext cx="10694633" cy="838331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ctr"/>
            <a:r>
              <a:rPr lang="en-US" sz="5085" b="1" dirty="0">
                <a:solidFill>
                  <a:srgbClr val="425052"/>
                </a:solidFill>
                <a:latin typeface="Arial"/>
                <a:ea typeface="Arial"/>
              </a:rPr>
              <a:t>References</a:t>
            </a:r>
            <a:endParaRPr sz="898" dirty="0">
              <a:solidFill>
                <a:srgbClr val="425052"/>
              </a:solidFill>
            </a:endParaRPr>
          </a:p>
        </p:txBody>
      </p:sp>
      <p:grpSp>
        <p:nvGrpSpPr>
          <p:cNvPr id="69" name="Grupp 9"/>
          <p:cNvGrpSpPr/>
          <p:nvPr/>
        </p:nvGrpSpPr>
        <p:grpSpPr>
          <a:xfrm>
            <a:off x="0" y="28606252"/>
            <a:ext cx="21402843" cy="1675858"/>
            <a:chOff x="0" y="6142018"/>
            <a:chExt cx="9144000" cy="715982"/>
          </a:xfrm>
        </p:grpSpPr>
        <p:sp>
          <p:nvSpPr>
            <p:cNvPr id="70" name="Rektangel 6"/>
            <p:cNvSpPr/>
            <p:nvPr userDrawn="1"/>
          </p:nvSpPr>
          <p:spPr>
            <a:xfrm>
              <a:off x="0" y="6209731"/>
              <a:ext cx="9144000" cy="648269"/>
            </a:xfrm>
            <a:prstGeom prst="rect">
              <a:avLst/>
            </a:prstGeom>
            <a:solidFill>
              <a:srgbClr val="4250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898"/>
            </a:p>
          </p:txBody>
        </p:sp>
        <p:sp>
          <p:nvSpPr>
            <p:cNvPr id="72" name="Rektangel 8"/>
            <p:cNvSpPr/>
            <p:nvPr userDrawn="1"/>
          </p:nvSpPr>
          <p:spPr>
            <a:xfrm>
              <a:off x="0" y="6142018"/>
              <a:ext cx="9144000" cy="45719"/>
            </a:xfrm>
            <a:prstGeom prst="rect">
              <a:avLst/>
            </a:prstGeom>
            <a:solidFill>
              <a:srgbClr val="1A8D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898"/>
            </a:p>
          </p:txBody>
        </p:sp>
      </p:grpSp>
      <p:sp>
        <p:nvSpPr>
          <p:cNvPr id="73" name="Rektangel 6"/>
          <p:cNvSpPr/>
          <p:nvPr/>
        </p:nvSpPr>
        <p:spPr>
          <a:xfrm>
            <a:off x="-19934" y="21778"/>
            <a:ext cx="21402843" cy="460657"/>
          </a:xfrm>
          <a:prstGeom prst="rect">
            <a:avLst/>
          </a:prstGeom>
          <a:solidFill>
            <a:srgbClr val="4250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898"/>
          </a:p>
        </p:txBody>
      </p:sp>
      <p:sp>
        <p:nvSpPr>
          <p:cNvPr id="80" name="CustomShape 9"/>
          <p:cNvSpPr/>
          <p:nvPr/>
        </p:nvSpPr>
        <p:spPr>
          <a:xfrm>
            <a:off x="687970" y="24202287"/>
            <a:ext cx="9527420" cy="4817162"/>
          </a:xfrm>
          <a:prstGeom prst="rect">
            <a:avLst/>
          </a:prstGeom>
        </p:spPr>
        <p:txBody>
          <a:bodyPr lIns="63568" tIns="31784" rIns="63568" bIns="31784"/>
          <a:lstStyle/>
          <a:p>
            <a:pPr marL="524746" indent="-524746">
              <a:buFont typeface="+mj-lt"/>
              <a:buAutoNum type="arabicPeriod"/>
            </a:pPr>
            <a:r>
              <a:rPr lang="sv-SE" sz="2543" dirty="0"/>
              <a:t>Ref…</a:t>
            </a:r>
            <a:endParaRPr lang="en-US" sz="2543" dirty="0"/>
          </a:p>
        </p:txBody>
      </p:sp>
      <p:sp>
        <p:nvSpPr>
          <p:cNvPr id="57" name="CustomShape 7"/>
          <p:cNvSpPr/>
          <p:nvPr/>
        </p:nvSpPr>
        <p:spPr>
          <a:xfrm>
            <a:off x="1060817" y="5232257"/>
            <a:ext cx="20213321" cy="838331"/>
          </a:xfrm>
          <a:prstGeom prst="rect">
            <a:avLst/>
          </a:prstGeom>
        </p:spPr>
        <p:txBody>
          <a:bodyPr lIns="63568" tIns="31784" rIns="63568" bIns="31784"/>
          <a:lstStyle/>
          <a:p>
            <a:r>
              <a:rPr lang="en-US" sz="5085" b="1" dirty="0">
                <a:solidFill>
                  <a:srgbClr val="425052"/>
                </a:solidFill>
                <a:latin typeface="Arial"/>
              </a:rPr>
              <a:t>Subtitle (Abstract </a:t>
            </a:r>
            <a:r>
              <a:rPr lang="en-US" sz="5085" dirty="0">
                <a:solidFill>
                  <a:srgbClr val="425052"/>
                </a:solidFill>
                <a:latin typeface="Arial"/>
              </a:rPr>
              <a:t>or</a:t>
            </a:r>
            <a:r>
              <a:rPr lang="en-US" sz="5085" b="1" dirty="0">
                <a:solidFill>
                  <a:srgbClr val="425052"/>
                </a:solidFill>
                <a:latin typeface="Arial"/>
              </a:rPr>
              <a:t> Motivation &amp; Research goals, </a:t>
            </a:r>
            <a:r>
              <a:rPr lang="en-US" sz="5085" dirty="0">
                <a:solidFill>
                  <a:srgbClr val="425052"/>
                </a:solidFill>
                <a:latin typeface="Arial"/>
              </a:rPr>
              <a:t>or</a:t>
            </a:r>
            <a:r>
              <a:rPr lang="en-US" sz="5085" b="1" dirty="0">
                <a:solidFill>
                  <a:srgbClr val="425052"/>
                </a:solidFill>
                <a:latin typeface="Arial"/>
              </a:rPr>
              <a:t> …)</a:t>
            </a:r>
            <a:endParaRPr sz="898" dirty="0">
              <a:solidFill>
                <a:srgbClr val="425052"/>
              </a:solidFill>
            </a:endParaRPr>
          </a:p>
        </p:txBody>
      </p:sp>
      <p:sp>
        <p:nvSpPr>
          <p:cNvPr id="74" name="CustomShape 9"/>
          <p:cNvSpPr/>
          <p:nvPr/>
        </p:nvSpPr>
        <p:spPr>
          <a:xfrm>
            <a:off x="11345873" y="10862973"/>
            <a:ext cx="9416221" cy="4817162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just"/>
            <a:r>
              <a:rPr lang="en-US" sz="2543" dirty="0">
                <a:solidFill>
                  <a:srgbClr val="000000"/>
                </a:solidFill>
              </a:rPr>
              <a:t>Text</a:t>
            </a:r>
            <a:endParaRPr lang="en-US" sz="2543" b="1" dirty="0"/>
          </a:p>
        </p:txBody>
      </p:sp>
      <p:sp>
        <p:nvSpPr>
          <p:cNvPr id="90" name="Line 12"/>
          <p:cNvSpPr/>
          <p:nvPr/>
        </p:nvSpPr>
        <p:spPr>
          <a:xfrm>
            <a:off x="762812" y="23225454"/>
            <a:ext cx="9979624" cy="0"/>
          </a:xfrm>
          <a:prstGeom prst="line">
            <a:avLst/>
          </a:prstGeom>
          <a:ln w="76320">
            <a:solidFill>
              <a:schemeClr val="accent5">
                <a:lumMod val="75000"/>
              </a:schemeClr>
            </a:solidFill>
            <a:round/>
          </a:ln>
        </p:spPr>
      </p:sp>
      <p:sp>
        <p:nvSpPr>
          <p:cNvPr id="91" name="CustomShape 13"/>
          <p:cNvSpPr/>
          <p:nvPr/>
        </p:nvSpPr>
        <p:spPr>
          <a:xfrm>
            <a:off x="10396805" y="22866033"/>
            <a:ext cx="609233" cy="609233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</p:sp>
      <p:pic>
        <p:nvPicPr>
          <p:cNvPr id="67" name="Bildobjekt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7486" y="28527815"/>
            <a:ext cx="7135357" cy="1984963"/>
          </a:xfrm>
          <a:prstGeom prst="rect">
            <a:avLst/>
          </a:prstGeom>
        </p:spPr>
      </p:pic>
      <p:sp>
        <p:nvSpPr>
          <p:cNvPr id="46" name="CustomShape 11">
            <a:extLst>
              <a:ext uri="{FF2B5EF4-FFF2-40B4-BE49-F238E27FC236}">
                <a16:creationId xmlns:a16="http://schemas.microsoft.com/office/drawing/2014/main" id="{3B89B96D-6FA9-45CD-B2D2-B7A2986C947A}"/>
              </a:ext>
            </a:extLst>
          </p:cNvPr>
          <p:cNvSpPr/>
          <p:nvPr/>
        </p:nvSpPr>
        <p:spPr>
          <a:xfrm>
            <a:off x="10460195" y="9718229"/>
            <a:ext cx="10684462" cy="838331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ctr"/>
            <a:r>
              <a:rPr lang="en-US" sz="5085" b="1" dirty="0">
                <a:solidFill>
                  <a:srgbClr val="425052"/>
                </a:solidFill>
                <a:latin typeface="Arial"/>
              </a:rPr>
              <a:t>Subtitle</a:t>
            </a:r>
            <a:endParaRPr sz="898" dirty="0">
              <a:solidFill>
                <a:srgbClr val="425052"/>
              </a:solidFill>
            </a:endParaRPr>
          </a:p>
        </p:txBody>
      </p:sp>
      <p:sp>
        <p:nvSpPr>
          <p:cNvPr id="47" name="CustomShape 9">
            <a:extLst>
              <a:ext uri="{FF2B5EF4-FFF2-40B4-BE49-F238E27FC236}">
                <a16:creationId xmlns:a16="http://schemas.microsoft.com/office/drawing/2014/main" id="{0A7CC33F-45E8-434B-8672-7FEB4EA5C0A4}"/>
              </a:ext>
            </a:extLst>
          </p:cNvPr>
          <p:cNvSpPr/>
          <p:nvPr/>
        </p:nvSpPr>
        <p:spPr>
          <a:xfrm>
            <a:off x="1024469" y="10557112"/>
            <a:ext cx="9416221" cy="4817162"/>
          </a:xfrm>
          <a:prstGeom prst="rect">
            <a:avLst/>
          </a:prstGeom>
        </p:spPr>
        <p:txBody>
          <a:bodyPr lIns="63568" tIns="31784" rIns="63568" bIns="31784"/>
          <a:lstStyle/>
          <a:p>
            <a:pPr algn="just"/>
            <a:r>
              <a:rPr lang="en-US" sz="2543" dirty="0">
                <a:solidFill>
                  <a:srgbClr val="000000"/>
                </a:solidFill>
              </a:rPr>
              <a:t>Text</a:t>
            </a:r>
            <a:endParaRPr lang="en-US" sz="2543" b="1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CA592D0-F76B-452B-8339-F30A10876CCD}"/>
              </a:ext>
            </a:extLst>
          </p:cNvPr>
          <p:cNvSpPr txBox="1"/>
          <p:nvPr/>
        </p:nvSpPr>
        <p:spPr>
          <a:xfrm>
            <a:off x="109449" y="3160542"/>
            <a:ext cx="3935599" cy="1527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3108" dirty="0"/>
          </a:p>
          <a:p>
            <a:pPr algn="ctr"/>
            <a:r>
              <a:rPr lang="sv-SE" sz="3108" dirty="0"/>
              <a:t>University LOGO</a:t>
            </a:r>
          </a:p>
          <a:p>
            <a:endParaRPr lang="sv-SE" sz="3108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B1B17F149A9524E91720060537F453E" ma:contentTypeVersion="16" ma:contentTypeDescription="Skapa ett nytt dokument." ma:contentTypeScope="" ma:versionID="9ff2b4e01e5066b693274186c7d86cf6">
  <xsd:schema xmlns:xsd="http://www.w3.org/2001/XMLSchema" xmlns:xs="http://www.w3.org/2001/XMLSchema" xmlns:p="http://schemas.microsoft.com/office/2006/metadata/properties" xmlns:ns2="b1b62f87-1fbe-46e3-8000-686f21967264" xmlns:ns3="2174ca1c-e6a1-47cb-a001-1100258be397" targetNamespace="http://schemas.microsoft.com/office/2006/metadata/properties" ma:root="true" ma:fieldsID="b6d9625fb86f9320eb6b294f572e2a2e" ns2:_="" ns3:_="">
    <xsd:import namespace="b1b62f87-1fbe-46e3-8000-686f21967264"/>
    <xsd:import namespace="2174ca1c-e6a1-47cb-a001-1100258be3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b62f87-1fbe-46e3-8000-686f219672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efd87c23-3b26-4c21-8b68-2b72671138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74ca1c-e6a1-47cb-a001-1100258be39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faf4927-8050-4a0d-822c-a9645bd440bd}" ma:internalName="TaxCatchAll" ma:showField="CatchAllData" ma:web="2174ca1c-e6a1-47cb-a001-1100258be3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b62f87-1fbe-46e3-8000-686f21967264">
      <Terms xmlns="http://schemas.microsoft.com/office/infopath/2007/PartnerControls"/>
    </lcf76f155ced4ddcb4097134ff3c332f>
    <TaxCatchAll xmlns="2174ca1c-e6a1-47cb-a001-1100258be397" xsi:nil="true"/>
  </documentManagement>
</p:properties>
</file>

<file path=customXml/itemProps1.xml><?xml version="1.0" encoding="utf-8"?>
<ds:datastoreItem xmlns:ds="http://schemas.openxmlformats.org/officeDocument/2006/customXml" ds:itemID="{DF913AC8-5994-4205-B0DE-D3CC6DE7DC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b62f87-1fbe-46e3-8000-686f21967264"/>
    <ds:schemaRef ds:uri="2174ca1c-e6a1-47cb-a001-1100258be3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0637EF-82C3-4107-9281-A3C1103E7A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28C148-2A0A-4DFB-B19D-A54A840A6BFF}">
  <ds:schemaRefs>
    <ds:schemaRef ds:uri="http://schemas.microsoft.com/office/2006/metadata/properties"/>
    <ds:schemaRef ds:uri="http://schemas.microsoft.com/office/infopath/2007/PartnerControls"/>
    <ds:schemaRef ds:uri="b1b62f87-1fbe-46e3-8000-686f21967264"/>
    <ds:schemaRef ds:uri="2174ca1c-e6a1-47cb-a001-1100258be39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4219</TotalTime>
  <Words>32</Words>
  <Application>Microsoft Office PowerPoint</Application>
  <PresentationFormat>Anpassad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StarSymbol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Fredrik Heintz</dc:creator>
  <cp:lastModifiedBy>Linda Ström</cp:lastModifiedBy>
  <cp:revision>123</cp:revision>
  <dcterms:modified xsi:type="dcterms:W3CDTF">2022-10-03T10:59:38Z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0x0101003B1B17F149A9524E91720060537F453E</vt:lpwstr>
  </property>
</Properties>
</file>